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7" r:id="rId4"/>
  </p:sldIdLst>
  <p:sldSz cx="12192000" cy="16256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6A3C"/>
    <a:srgbClr val="B5864F"/>
    <a:srgbClr val="BDC7C9"/>
    <a:srgbClr val="B9C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33" d="100"/>
          <a:sy n="33" d="100"/>
        </p:scale>
        <p:origin x="1357" y="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8007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1256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1951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6505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0934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243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15977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5189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5729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726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6138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CC270-14D0-4F3E-A685-0FBDAA049FD8}" type="datetimeFigureOut">
              <a:rPr lang="es-EC" smtClean="0"/>
              <a:t>21/10/2021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672EC-CF05-47FC-A74D-A98B9053913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1907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2446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0" y="-21265"/>
            <a:ext cx="12192000" cy="17265961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smtClean="0"/>
              <a:t>	</a:t>
            </a:r>
            <a:endParaRPr lang="es-EC" dirty="0"/>
          </a:p>
        </p:txBody>
      </p:sp>
      <p:sp>
        <p:nvSpPr>
          <p:cNvPr id="6" name="CuadroTexto 5"/>
          <p:cNvSpPr txBox="1"/>
          <p:nvPr/>
        </p:nvSpPr>
        <p:spPr>
          <a:xfrm>
            <a:off x="3852530" y="1531087"/>
            <a:ext cx="44869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3800" spc="600" dirty="0" smtClean="0">
                <a:latin typeface="Bernard MT Condensed" panose="02050806060905020404" pitchFamily="18" charset="0"/>
              </a:rPr>
              <a:t>MENÚ</a:t>
            </a:r>
            <a:endParaRPr lang="es-EC" sz="13800" spc="600" dirty="0">
              <a:latin typeface="Bernard MT Condensed" panose="020508060609050204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" y="2639083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7200" dirty="0" smtClean="0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Honey and Raspberries" panose="02000500000000000000" pitchFamily="50" charset="0"/>
              </a:rPr>
              <a:t>Sabores de Helados</a:t>
            </a:r>
            <a:endParaRPr lang="es-EC" sz="7200" dirty="0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Honey and Raspberries" panose="02000500000000000000" pitchFamily="50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045623" y="5194334"/>
            <a:ext cx="6741042" cy="10732256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710787" y="4852865"/>
            <a:ext cx="5721438" cy="11172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C" sz="8000" dirty="0" smtClean="0">
                <a:latin typeface="Hello Pirates - Personal Use" pitchFamily="50" charset="0"/>
              </a:rPr>
              <a:t>Chocolate</a:t>
            </a:r>
          </a:p>
          <a:p>
            <a:pPr algn="ctr">
              <a:lnSpc>
                <a:spcPct val="150000"/>
              </a:lnSpc>
            </a:pPr>
            <a:r>
              <a:rPr lang="es-EC" sz="8000" dirty="0" smtClean="0">
                <a:latin typeface="Hello Pirates - Personal Use" pitchFamily="50" charset="0"/>
              </a:rPr>
              <a:t>Mora Natural</a:t>
            </a:r>
          </a:p>
          <a:p>
            <a:pPr algn="ctr">
              <a:lnSpc>
                <a:spcPct val="150000"/>
              </a:lnSpc>
            </a:pPr>
            <a:r>
              <a:rPr lang="es-EC" sz="8000" dirty="0" smtClean="0">
                <a:latin typeface="Hello Pirates - Personal Use" pitchFamily="50" charset="0"/>
              </a:rPr>
              <a:t>Mora con Leche</a:t>
            </a:r>
          </a:p>
          <a:p>
            <a:pPr algn="ctr">
              <a:lnSpc>
                <a:spcPct val="150000"/>
              </a:lnSpc>
            </a:pPr>
            <a:r>
              <a:rPr lang="es-EC" sz="8000" dirty="0" smtClean="0">
                <a:latin typeface="Hello Pirates - Personal Use" pitchFamily="50" charset="0"/>
              </a:rPr>
              <a:t>Vainilla / Leche</a:t>
            </a:r>
          </a:p>
          <a:p>
            <a:pPr algn="ctr">
              <a:lnSpc>
                <a:spcPct val="150000"/>
              </a:lnSpc>
            </a:pPr>
            <a:r>
              <a:rPr lang="es-EC" sz="8000" dirty="0" smtClean="0">
                <a:latin typeface="Hello Pirates - Personal Use" pitchFamily="50" charset="0"/>
              </a:rPr>
              <a:t>Coco</a:t>
            </a:r>
          </a:p>
          <a:p>
            <a:pPr algn="ctr">
              <a:lnSpc>
                <a:spcPct val="150000"/>
              </a:lnSpc>
            </a:pPr>
            <a:r>
              <a:rPr lang="es-EC" sz="8000" dirty="0" err="1" smtClean="0">
                <a:latin typeface="Hello Pirates - Personal Use" pitchFamily="50" charset="0"/>
              </a:rPr>
              <a:t>Rompasas</a:t>
            </a:r>
            <a:endParaRPr lang="es-EC" sz="8000" dirty="0" smtClean="0">
              <a:latin typeface="Hello Pirates - Personal U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19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1265"/>
            <a:ext cx="12191999" cy="1724469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-1212110" y="-21265"/>
            <a:ext cx="13404109" cy="17265961"/>
          </a:xfrm>
          <a:prstGeom prst="rect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smtClean="0"/>
              <a:t>	</a:t>
            </a:r>
            <a:endParaRPr lang="es-EC" dirty="0"/>
          </a:p>
        </p:txBody>
      </p:sp>
      <p:sp>
        <p:nvSpPr>
          <p:cNvPr id="6" name="CuadroTexto 5"/>
          <p:cNvSpPr txBox="1"/>
          <p:nvPr/>
        </p:nvSpPr>
        <p:spPr>
          <a:xfrm>
            <a:off x="3852530" y="1531087"/>
            <a:ext cx="44869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3800" spc="6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MENÚ</a:t>
            </a:r>
            <a:endParaRPr lang="es-EC" sz="13800" spc="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" y="2639083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7200" dirty="0" smtClean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Honey and Raspberries" panose="02000500000000000000" pitchFamily="50" charset="0"/>
              </a:rPr>
              <a:t>Sabores de </a:t>
            </a:r>
            <a:r>
              <a:rPr lang="es-EC" sz="7200" dirty="0" err="1" smtClean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Honey and Raspberries" panose="02000500000000000000" pitchFamily="50" charset="0"/>
              </a:rPr>
              <a:t>BOlos</a:t>
            </a:r>
            <a:endParaRPr lang="es-EC" sz="7200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Honey and Raspberries" panose="02000500000000000000" pitchFamily="50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045623" y="5194334"/>
            <a:ext cx="6741042" cy="10732256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583197" y="5065515"/>
            <a:ext cx="5721438" cy="11172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C" sz="8000" dirty="0" smtClean="0">
                <a:latin typeface="Hello Pirates - Personal Use" pitchFamily="50" charset="0"/>
              </a:rPr>
              <a:t>Chocolate</a:t>
            </a:r>
          </a:p>
          <a:p>
            <a:pPr algn="ctr"/>
            <a:r>
              <a:rPr lang="es-EC" sz="8000" dirty="0" smtClean="0">
                <a:latin typeface="Hello Pirates - Personal Use" pitchFamily="50" charset="0"/>
              </a:rPr>
              <a:t>Mora Natural</a:t>
            </a:r>
          </a:p>
          <a:p>
            <a:pPr algn="ctr"/>
            <a:r>
              <a:rPr lang="es-EC" sz="8000" dirty="0" smtClean="0">
                <a:latin typeface="Hello Pirates - Personal Use" pitchFamily="50" charset="0"/>
              </a:rPr>
              <a:t>Mora con Leche</a:t>
            </a:r>
          </a:p>
          <a:p>
            <a:pPr algn="ctr"/>
            <a:r>
              <a:rPr lang="es-EC" sz="8000" dirty="0" smtClean="0">
                <a:latin typeface="Hello Pirates - Personal Use" pitchFamily="50" charset="0"/>
              </a:rPr>
              <a:t>Vainilla / Leche</a:t>
            </a:r>
          </a:p>
          <a:p>
            <a:pPr algn="ctr"/>
            <a:r>
              <a:rPr lang="es-EC" sz="8000" dirty="0" smtClean="0">
                <a:latin typeface="Hello Pirates - Personal Use" pitchFamily="50" charset="0"/>
              </a:rPr>
              <a:t>Coco</a:t>
            </a:r>
          </a:p>
          <a:p>
            <a:pPr algn="ctr"/>
            <a:r>
              <a:rPr lang="es-EC" sz="8000" dirty="0" err="1" smtClean="0">
                <a:latin typeface="Hello Pirates - Personal Use" pitchFamily="50" charset="0"/>
              </a:rPr>
              <a:t>Rompasas</a:t>
            </a:r>
            <a:endParaRPr lang="es-EC" sz="8000" dirty="0" smtClean="0">
              <a:latin typeface="Hello Pirates - Personal Use" pitchFamily="50" charset="0"/>
            </a:endParaRPr>
          </a:p>
          <a:p>
            <a:pPr algn="ctr"/>
            <a:r>
              <a:rPr lang="es-EC" sz="8000" dirty="0" smtClean="0">
                <a:latin typeface="Hello Pirates - Personal Use" pitchFamily="50" charset="0"/>
              </a:rPr>
              <a:t>Chicle </a:t>
            </a:r>
          </a:p>
          <a:p>
            <a:pPr algn="ctr"/>
            <a:r>
              <a:rPr lang="es-EC" sz="8000" dirty="0" smtClean="0">
                <a:latin typeface="Hello Pirates - Personal Use" pitchFamily="50" charset="0"/>
              </a:rPr>
              <a:t>Oreo</a:t>
            </a:r>
          </a:p>
          <a:p>
            <a:pPr algn="ctr"/>
            <a:r>
              <a:rPr lang="es-EC" sz="8000" dirty="0" smtClean="0">
                <a:latin typeface="Hello Pirates - Personal Use" pitchFamily="50" charset="0"/>
              </a:rPr>
              <a:t>Menta</a:t>
            </a:r>
          </a:p>
        </p:txBody>
      </p:sp>
    </p:spTree>
    <p:extLst>
      <p:ext uri="{BB962C8B-B14F-4D97-AF65-F5344CB8AC3E}">
        <p14:creationId xmlns:p14="http://schemas.microsoft.com/office/powerpoint/2010/main" val="158473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r="12039"/>
          <a:stretch/>
        </p:blipFill>
        <p:spPr>
          <a:xfrm>
            <a:off x="2" y="0"/>
            <a:ext cx="9718156" cy="16256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590568" y="0"/>
            <a:ext cx="276447" cy="1625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CuadroTexto 5"/>
          <p:cNvSpPr txBox="1"/>
          <p:nvPr/>
        </p:nvSpPr>
        <p:spPr>
          <a:xfrm rot="5400000">
            <a:off x="2784642" y="7214606"/>
            <a:ext cx="1629125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1500" dirty="0" smtClean="0">
                <a:latin typeface="Honey and Raspberries" panose="02000500000000000000" pitchFamily="50" charset="0"/>
              </a:rPr>
              <a:t>Pedidos a Domicilio</a:t>
            </a:r>
            <a:endParaRPr lang="es-EC" sz="11500" dirty="0">
              <a:latin typeface="Honey and Raspberries" panose="02000500000000000000" pitchFamily="50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435397" y="1275907"/>
            <a:ext cx="671977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C" sz="3600" dirty="0" smtClean="0">
                <a:solidFill>
                  <a:srgbClr val="906A3C"/>
                </a:solidFill>
                <a:latin typeface="Blueberry Regular" panose="02000500000000000000" pitchFamily="50" charset="0"/>
              </a:rPr>
              <a:t>Disfruta en casa de nuestros deliciosos Bolos &amp; Helados</a:t>
            </a:r>
            <a:endParaRPr lang="es-EC" sz="3600" dirty="0">
              <a:solidFill>
                <a:srgbClr val="906A3C"/>
              </a:solidFill>
              <a:latin typeface="Blueberry Regular" panose="02000500000000000000" pitchFamily="50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21934" y="5213498"/>
            <a:ext cx="6719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C" sz="3600" dirty="0" smtClean="0">
                <a:latin typeface="CHICKEN Pie Height" panose="02000600000000000000" pitchFamily="2" charset="0"/>
              </a:rPr>
              <a:t>Servicios a domicilio</a:t>
            </a:r>
          </a:p>
          <a:p>
            <a:pPr algn="ctr">
              <a:lnSpc>
                <a:spcPct val="200000"/>
              </a:lnSpc>
            </a:pPr>
            <a:r>
              <a:rPr lang="es-EC" sz="3600" dirty="0" smtClean="0">
                <a:latin typeface="CHICKEN Pie Height" panose="02000600000000000000" pitchFamily="2" charset="0"/>
              </a:rPr>
              <a:t>7:30 am – 9:50 pm</a:t>
            </a:r>
            <a:endParaRPr lang="es-EC" sz="3600" dirty="0">
              <a:latin typeface="CHICKEN Pie Height" panose="02000600000000000000" pitchFamily="2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064496" y="14642153"/>
            <a:ext cx="6719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C" sz="3600" dirty="0" smtClean="0">
                <a:latin typeface="CHICKEN Pie Height" panose="02000600000000000000" pitchFamily="2" charset="0"/>
              </a:rPr>
              <a:t>0992313206 – (04)2878690</a:t>
            </a:r>
            <a:endParaRPr lang="es-EC" sz="3600" dirty="0">
              <a:latin typeface="CHICKEN Pie Heigh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0858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57</Words>
  <Application>Microsoft Office PowerPoint</Application>
  <PresentationFormat>Personalizado</PresentationFormat>
  <Paragraphs>26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2" baseType="lpstr">
      <vt:lpstr>Arial</vt:lpstr>
      <vt:lpstr>Bernard MT Condensed</vt:lpstr>
      <vt:lpstr>Blueberry Regular</vt:lpstr>
      <vt:lpstr>Calibri</vt:lpstr>
      <vt:lpstr>Calibri Light</vt:lpstr>
      <vt:lpstr>CHICKEN Pie Height</vt:lpstr>
      <vt:lpstr>Hello Pirates - Personal Use</vt:lpstr>
      <vt:lpstr>Honey and Raspberries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5</cp:revision>
  <dcterms:created xsi:type="dcterms:W3CDTF">2021-10-21T16:06:10Z</dcterms:created>
  <dcterms:modified xsi:type="dcterms:W3CDTF">2021-10-21T16:53:59Z</dcterms:modified>
</cp:coreProperties>
</file>